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E4C0626-792A-49CB-9165-B158A6657F45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2A97008-283C-4D76-8660-DE03B52DCE7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564904"/>
            <a:ext cx="7448872" cy="1224136"/>
          </a:xfrm>
        </p:spPr>
        <p:txBody>
          <a:bodyPr>
            <a:normAutofit fontScale="25000" lnSpcReduction="20000"/>
          </a:bodyPr>
          <a:lstStyle/>
          <a:p>
            <a:r>
              <a:rPr lang="kk-KZ" sz="176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</a:t>
            </a:r>
            <a:r>
              <a:rPr lang="ru-RU" sz="17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7600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технологияларындағы</a:t>
            </a:r>
            <a:r>
              <a:rPr lang="ru-RU" sz="17600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17600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математикасының</a:t>
            </a:r>
            <a:r>
              <a:rPr lang="ru-RU" sz="17600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600" i="1" u="sng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</a:t>
            </a:r>
            <a:endParaRPr lang="ru-RU" sz="17600" i="1" u="sng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/>
          </a:p>
          <a:p>
            <a:endParaRPr lang="kk-KZ" dirty="0" smtClean="0"/>
          </a:p>
          <a:p>
            <a:pPr algn="r"/>
            <a:r>
              <a:rPr lang="kk-KZ" sz="7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Дәріскер: Сагидолдина А.Ж.</a:t>
            </a:r>
            <a:endParaRPr lang="ru-RU" sz="7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512167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4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548680"/>
            <a:ext cx="8003232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ұлғайтылған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1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саны.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()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12 ()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4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пайыз</a:t>
            </a:r>
            <a:r>
              <a:rPr lang="ru-RU" dirty="0"/>
              <a:t> (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):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,        </a:t>
            </a:r>
            <a:r>
              <a:rPr lang="ru-RU" dirty="0"/>
              <a:t>(1)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 err="1"/>
              <a:t>мұндағы</a:t>
            </a:r>
            <a:r>
              <a:rPr lang="ru-RU" dirty="0"/>
              <a:t> </a:t>
            </a:r>
          </a:p>
          <a:p>
            <a:r>
              <a:rPr lang="ru-RU" b="1" dirty="0" smtClean="0"/>
              <a:t>- </a:t>
            </a:r>
            <a:r>
              <a:rPr lang="ru-RU" b="1" dirty="0" err="1"/>
              <a:t>бастапқы</a:t>
            </a:r>
            <a:r>
              <a:rPr lang="ru-RU" b="1" dirty="0"/>
              <a:t> </a:t>
            </a:r>
            <a:r>
              <a:rPr lang="ru-RU" b="1" dirty="0" err="1"/>
              <a:t>ақша</a:t>
            </a:r>
            <a:r>
              <a:rPr lang="ru-RU" b="1" dirty="0"/>
              <a:t> </a:t>
            </a:r>
            <a:r>
              <a:rPr lang="ru-RU" b="1" dirty="0" err="1"/>
              <a:t>сомасы</a:t>
            </a:r>
            <a:r>
              <a:rPr lang="ru-RU" b="1" dirty="0"/>
              <a:t>;</a:t>
            </a:r>
          </a:p>
          <a:p>
            <a:pPr marL="0" indent="0">
              <a:buNone/>
            </a:pPr>
            <a:r>
              <a:rPr lang="ru-RU" dirty="0"/>
              <a:t>    </a:t>
            </a:r>
            <a:r>
              <a:rPr lang="ru-RU" dirty="0" smtClean="0"/>
              <a:t> -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пайыздық</a:t>
            </a:r>
            <a:r>
              <a:rPr lang="ru-RU" dirty="0"/>
              <a:t> </a:t>
            </a:r>
            <a:r>
              <a:rPr lang="ru-RU" dirty="0" err="1"/>
              <a:t>мөлшерлеме</a:t>
            </a:r>
            <a:r>
              <a:rPr lang="ru-RU" dirty="0"/>
              <a:t>;</a:t>
            </a:r>
          </a:p>
          <a:p>
            <a:r>
              <a:rPr lang="ru-RU" dirty="0" smtClean="0"/>
              <a:t>- </a:t>
            </a:r>
            <a:r>
              <a:rPr lang="ru-RU" dirty="0" err="1"/>
              <a:t>кезеңдер</a:t>
            </a:r>
            <a:r>
              <a:rPr lang="ru-RU" dirty="0"/>
              <a:t> саны (</a:t>
            </a:r>
            <a:r>
              <a:rPr lang="ru-RU" dirty="0" err="1"/>
              <a:t>жылдар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56784"/>
            <a:ext cx="4392488" cy="152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276225" cy="324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568" y="4221089"/>
            <a:ext cx="138112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30" y="4869160"/>
            <a:ext cx="1333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27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548680"/>
            <a:ext cx="8219256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Функция 1)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пайыз</a:t>
            </a:r>
            <a:r>
              <a:rPr lang="ru-RU" dirty="0"/>
              <a:t> (</a:t>
            </a:r>
            <a:r>
              <a:rPr lang="ru-RU" dirty="0" err="1"/>
              <a:t>болашақ</a:t>
            </a:r>
            <a:r>
              <a:rPr lang="ru-RU" dirty="0"/>
              <a:t> </a:t>
            </a:r>
            <a:r>
              <a:rPr lang="ru-RU" dirty="0" err="1"/>
              <a:t>құн</a:t>
            </a:r>
            <a:r>
              <a:rPr lang="ru-RU" dirty="0"/>
              <a:t>, </a:t>
            </a:r>
            <a:r>
              <a:rPr lang="ru-RU" dirty="0" err="1"/>
              <a:t>ұлғайтылған</a:t>
            </a:r>
            <a:r>
              <a:rPr lang="ru-RU" dirty="0"/>
              <a:t> </a:t>
            </a:r>
            <a:r>
              <a:rPr lang="ru-RU" dirty="0" err="1"/>
              <a:t>құн</a:t>
            </a:r>
            <a:r>
              <a:rPr lang="ru-RU" dirty="0"/>
              <a:t>, </a:t>
            </a:r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бірлігінің</a:t>
            </a:r>
            <a:r>
              <a:rPr lang="ru-RU" dirty="0"/>
              <a:t> </a:t>
            </a:r>
            <a:r>
              <a:rPr lang="ru-RU" dirty="0" err="1"/>
              <a:t>жинақталған</a:t>
            </a:r>
            <a:r>
              <a:rPr lang="ru-RU" dirty="0"/>
              <a:t> </a:t>
            </a:r>
            <a:r>
              <a:rPr lang="ru-RU" dirty="0" err="1"/>
              <a:t>құны</a:t>
            </a:r>
            <a:r>
              <a:rPr lang="ru-RU" dirty="0"/>
              <a:t>):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ru-RU" dirty="0"/>
              <a:t>          </a:t>
            </a:r>
            <a:r>
              <a:rPr lang="ru-RU" dirty="0" smtClean="0"/>
              <a:t>                                              (</a:t>
            </a:r>
            <a:r>
              <a:rPr lang="ru-RU" dirty="0"/>
              <a:t>2)</a:t>
            </a:r>
          </a:p>
          <a:p>
            <a:pPr marL="0" indent="0">
              <a:buNone/>
            </a:pP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салымды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есе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кезеңді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72 – </a:t>
            </a:r>
            <a:r>
              <a:rPr lang="ru-RU" dirty="0" err="1"/>
              <a:t>ші</a:t>
            </a:r>
            <a:r>
              <a:rPr lang="ru-RU" dirty="0"/>
              <a:t> </a:t>
            </a:r>
            <a:r>
              <a:rPr lang="ru-RU" dirty="0" err="1"/>
              <a:t>ереже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,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салымды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есе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r>
              <a:rPr lang="ru-RU" dirty="0"/>
              <a:t> 72-ді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кезеңнің</a:t>
            </a:r>
            <a:r>
              <a:rPr lang="ru-RU" dirty="0"/>
              <a:t> </a:t>
            </a:r>
            <a:r>
              <a:rPr lang="ru-RU" dirty="0" err="1"/>
              <a:t>пайыздық</a:t>
            </a:r>
            <a:r>
              <a:rPr lang="ru-RU" dirty="0"/>
              <a:t> </a:t>
            </a:r>
            <a:r>
              <a:rPr lang="ru-RU" dirty="0" err="1"/>
              <a:t>мөлшерлемесіне</a:t>
            </a:r>
            <a:r>
              <a:rPr lang="ru-RU" dirty="0"/>
              <a:t> </a:t>
            </a:r>
            <a:r>
              <a:rPr lang="ru-RU" dirty="0" err="1"/>
              <a:t>бөлудің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санына</a:t>
            </a:r>
            <a:r>
              <a:rPr lang="ru-RU" dirty="0"/>
              <a:t> </a:t>
            </a:r>
            <a:r>
              <a:rPr lang="ru-RU" dirty="0" err="1"/>
              <a:t>тең</a:t>
            </a:r>
            <a:r>
              <a:rPr lang="ru-RU" dirty="0"/>
              <a:t> </a:t>
            </a:r>
            <a:r>
              <a:rPr lang="ru-RU" dirty="0" err="1"/>
              <a:t>кезеңдер</a:t>
            </a:r>
            <a:r>
              <a:rPr lang="ru-RU" dirty="0"/>
              <a:t> саны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пайыздық</a:t>
            </a:r>
            <a:r>
              <a:rPr lang="ru-RU" dirty="0"/>
              <a:t> </a:t>
            </a:r>
            <a:r>
              <a:rPr lang="ru-RU" dirty="0" err="1"/>
              <a:t>мөлшерлеме</a:t>
            </a:r>
            <a:r>
              <a:rPr lang="ru-RU" dirty="0"/>
              <a:t> 3-18% </a:t>
            </a:r>
            <a:r>
              <a:rPr lang="ru-RU" dirty="0" err="1"/>
              <a:t>аралығында</a:t>
            </a:r>
            <a:r>
              <a:rPr lang="ru-RU" dirty="0"/>
              <a:t> </a:t>
            </a:r>
            <a:r>
              <a:rPr lang="ru-RU" dirty="0" err="1"/>
              <a:t>болса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ереже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дәл</a:t>
            </a:r>
            <a:r>
              <a:rPr lang="ru-RU" dirty="0"/>
              <a:t> </a:t>
            </a:r>
            <a:r>
              <a:rPr lang="ru-RU" dirty="0" err="1"/>
              <a:t>нәтиже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2952328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138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04664"/>
            <a:ext cx="8229600" cy="5721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саны.</a:t>
            </a: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EXCEL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Қаржы"санатын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BS"функциясымен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21963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88640"/>
            <a:ext cx="8219256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КС"ұяшығына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15% - бен 2300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3498,0125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352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329" y="1563111"/>
            <a:ext cx="5571429" cy="3476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501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60648"/>
            <a:ext cx="8075240" cy="58655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2-Функция)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дисконттау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бірлігінің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,         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–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-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саны.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түссе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ал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12(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көбейтіледі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сайын,онда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б.</a:t>
            </a:r>
          </a:p>
          <a:p>
            <a:pPr marL="0" indent="0">
              <a:buNone/>
            </a:pP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коэффициенттер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кестелерін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556792"/>
            <a:ext cx="1584176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2492896"/>
            <a:ext cx="61206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079" y="3042061"/>
            <a:ext cx="952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10266"/>
            <a:ext cx="216024" cy="31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36" y="4082388"/>
            <a:ext cx="352425" cy="1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65809"/>
            <a:ext cx="360039" cy="30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3" y="4087425"/>
            <a:ext cx="32385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993" y="4380156"/>
            <a:ext cx="257175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09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620688"/>
            <a:ext cx="8363272" cy="55054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кезеңдерінің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саны.</a:t>
            </a:r>
          </a:p>
          <a:p>
            <a:pPr marL="0" indent="0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кестелерін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EXCEL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парағын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курсорды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ұяшыққа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Қаржы"санатын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КС"функциясымен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ұяшықтарға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белгісімен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саны;</a:t>
            </a: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БС"ұяшығына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528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2300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15% - бен табу.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1470,641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491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259" y="620689"/>
            <a:ext cx="5601482" cy="4418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7380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қарастырылатын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сомаларын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түрге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-белгілі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хронологиялық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ретпен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аралықтары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3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аннуитет (</a:t>
            </a:r>
            <a:r>
              <a:rPr lang="ru-RU" sz="34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постнумерандо</a:t>
            </a:r>
            <a:r>
              <a:rPr lang="ru-RU" sz="3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сериясы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Аванстық</a:t>
            </a:r>
            <a:r>
              <a:rPr lang="ru-RU" sz="3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аннуитет (</a:t>
            </a:r>
            <a:r>
              <a:rPr lang="ru-RU" sz="34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пренумерандо</a:t>
            </a:r>
            <a:r>
              <a:rPr lang="ru-RU" sz="3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ағындарының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түсуі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көрсетілмесе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сомалары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постнумерандо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ағынының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02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32076"/>
            <a:ext cx="7992888" cy="513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9617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27280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106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4345"/>
            <a:ext cx="7200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EXCEL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Қаржы"санатын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КС"функциясымен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ПЛТ"ұяшығына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11% - бен 150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1064,147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86512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70" y="1196752"/>
            <a:ext cx="6465138" cy="3916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4158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43841"/>
            <a:ext cx="74888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Аванстық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өрісіне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11% - бен 150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аванстық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1093,411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27380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128792" cy="39619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6660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06489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879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0485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028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18% - бен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Ай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76,180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25556"/>
            <a:ext cx="6650340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771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Аванстық</a:t>
            </a:r>
            <a:r>
              <a:rPr lang="ru-RU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өрісіне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18% - бен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75,054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17824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840" y="1714500"/>
            <a:ext cx="5608320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8332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33425"/>
            <a:ext cx="7992888" cy="539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855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EXCEL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парағын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Қаржы"санатын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PLT"функциясымен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мөлшерлеме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БС"ұяшығына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8% - бен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27,733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75013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460" y="1710690"/>
            <a:ext cx="5593080" cy="3436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3263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73448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Аванстық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өрісіне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қоюыңыз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8%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Ай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21,59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(минус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төмендетуге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70" y="1703070"/>
            <a:ext cx="5585460" cy="3451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502251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</TotalTime>
  <Words>339</Words>
  <Application>Microsoft Office PowerPoint</Application>
  <PresentationFormat>Экран (4:3)</PresentationFormat>
  <Paragraphs>82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Воздушный поток</vt:lpstr>
      <vt:lpstr>Дәріс 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4</dc:title>
  <dc:creator>Асем Сагидолдина</dc:creator>
  <cp:lastModifiedBy>Асем Сагидолдина</cp:lastModifiedBy>
  <cp:revision>6</cp:revision>
  <dcterms:created xsi:type="dcterms:W3CDTF">2021-11-29T08:24:26Z</dcterms:created>
  <dcterms:modified xsi:type="dcterms:W3CDTF">2021-12-02T05:44:15Z</dcterms:modified>
</cp:coreProperties>
</file>